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2"/>
    <p:restoredTop sz="93767"/>
  </p:normalViewPr>
  <p:slideViewPr>
    <p:cSldViewPr snapToGrid="0" snapToObjects="1" showGuides="1">
      <p:cViewPr>
        <p:scale>
          <a:sx n="37" d="100"/>
          <a:sy n="37" d="100"/>
        </p:scale>
        <p:origin x="4416" y="1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49296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227</cp:revision>
  <dcterms:created xsi:type="dcterms:W3CDTF">2017-11-03T19:06:03Z</dcterms:created>
  <dcterms:modified xsi:type="dcterms:W3CDTF">2018-03-23T18:37:38Z</dcterms:modified>
</cp:coreProperties>
</file>